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大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13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簡報標題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簡報標題</a:t>
            </a:r>
          </a:p>
        </p:txBody>
      </p:sp>
      <p:sp>
        <p:nvSpPr>
          <p:cNvPr id="13" name="內文層級一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簡報子標題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幻燈片編號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聲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內文層級一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聲明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重要事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詳細資訊"/>
          <p:cNvSpPr txBox="1"/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詳細資訊</a:t>
            </a:r>
          </a:p>
        </p:txBody>
      </p:sp>
      <p:sp>
        <p:nvSpPr>
          <p:cNvPr id="107" name="內文層級一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出處"/>
          <p:cNvSpPr txBox="1"/>
          <p:nvPr>
            <p:ph type="body" sz="quarter" idx="13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出處</a:t>
            </a:r>
          </a:p>
        </p:txBody>
      </p:sp>
      <p:sp>
        <p:nvSpPr>
          <p:cNvPr id="116" name="內文層級一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「著名的引言」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862804876_960x639.jpg"/>
          <p:cNvSpPr/>
          <p:nvPr>
            <p:ph type="pic" sz="quarter" idx="13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824910546_2681x1332.jpg"/>
          <p:cNvSpPr/>
          <p:nvPr>
            <p:ph type="pic" idx="14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5395635_960x639.jpg"/>
          <p:cNvSpPr/>
          <p:nvPr>
            <p:ph type="pic" sz="quarter" idx="15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影像"/>
          <p:cNvSpPr/>
          <p:nvPr>
            <p:ph type="pic" idx="13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影像"/>
          <p:cNvSpPr/>
          <p:nvPr>
            <p:ph type="pic" idx="13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簡報標題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簡報標題</a:t>
            </a:r>
          </a:p>
        </p:txBody>
      </p:sp>
      <p:sp>
        <p:nvSpPr>
          <p:cNvPr id="23" name="作者和日期"/>
          <p:cNvSpPr txBox="1"/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24" name="內文層級一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簡報子標題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替用照片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燈片標題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幻燈片標題</a:t>
            </a:r>
          </a:p>
        </p:txBody>
      </p:sp>
      <p:sp>
        <p:nvSpPr>
          <p:cNvPr id="33" name="內文層級一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幻燈片子標題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92709243_1322x1323.jpeg"/>
          <p:cNvSpPr/>
          <p:nvPr>
            <p:ph type="pic" sz="half" idx="13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幻燈片編號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燈片標題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43" name="幻燈片子標題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幻燈片子標題</a:t>
            </a:r>
          </a:p>
        </p:txBody>
      </p:sp>
      <p:sp>
        <p:nvSpPr>
          <p:cNvPr id="44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燈片標題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61" name="幻燈片子標題"/>
          <p:cNvSpPr txBox="1"/>
          <p:nvPr>
            <p:ph type="body" sz="quarter" idx="13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幻燈片子標題</a:t>
            </a:r>
          </a:p>
        </p:txBody>
      </p:sp>
      <p:sp>
        <p:nvSpPr>
          <p:cNvPr id="62" name="內文層級一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824910546_2681x1332.jpg"/>
          <p:cNvSpPr/>
          <p:nvPr>
            <p:ph type="pic" idx="14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節標題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章節標題</a:t>
            </a:r>
          </a:p>
        </p:txBody>
      </p:sp>
      <p:sp>
        <p:nvSpPr>
          <p:cNvPr id="72" name="幻燈片編號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只有大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燈片標題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80" name="幻燈片子標題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幻燈片子標題</a:t>
            </a:r>
          </a:p>
        </p:txBody>
      </p:sp>
      <p:sp>
        <p:nvSpPr>
          <p:cNvPr id="8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議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程標題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議程標題</a:t>
            </a:r>
          </a:p>
        </p:txBody>
      </p:sp>
      <p:sp>
        <p:nvSpPr>
          <p:cNvPr id="89" name="議程副標題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議程副標題</a:t>
            </a:r>
          </a:p>
        </p:txBody>
      </p:sp>
      <p:sp>
        <p:nvSpPr>
          <p:cNvPr id="90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議程主題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燈片標題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幻燈片標題</a:t>
            </a:r>
          </a:p>
        </p:txBody>
      </p:sp>
      <p:sp>
        <p:nvSpPr>
          <p:cNvPr id="3" name="內文層級一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燈片編號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作者和日期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WHOOSH-TES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WHOOSH-TEST</a:t>
            </a:r>
          </a:p>
        </p:txBody>
      </p:sp>
      <p:sp>
        <p:nvSpPr>
          <p:cNvPr id="153" name="簡報子標題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截圖 2020-05-31 下午5.18.43.png" descr="截圖 2020-05-31 下午5.18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3683" y="2507831"/>
            <a:ext cx="23656634" cy="8700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搜尋方法：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搜尋方法：</a:t>
            </a:r>
          </a:p>
        </p:txBody>
      </p:sp>
      <p:sp>
        <p:nvSpPr>
          <p:cNvPr id="156" name="利用python whoosh套件…"/>
          <p:cNvSpPr txBox="1"/>
          <p:nvPr/>
        </p:nvSpPr>
        <p:spPr>
          <a:xfrm>
            <a:off x="1158539" y="3846778"/>
            <a:ext cx="12474754" cy="7707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889000" indent="-889000">
              <a:buSzPct val="100000"/>
              <a:buAutoNum type="arabicPeriod" startAt="1"/>
            </a:pPr>
            <a:r>
              <a:t>利用python whoosh套件</a:t>
            </a:r>
          </a:p>
          <a:p>
            <a:pPr marL="889000" indent="-889000">
              <a:buSzPct val="100000"/>
              <a:buAutoNum type="arabicPeriod" startAt="1"/>
            </a:pPr>
            <a:r>
              <a:t>建立schema, stored為True表示能夠被檢索</a:t>
            </a:r>
          </a:p>
          <a:p>
            <a:pPr marL="889000" indent="-889000">
              <a:buSzPct val="100000"/>
              <a:buAutoNum type="arabicPeriod" startAt="1"/>
            </a:pPr>
            <a:r>
              <a:t>解析.csv檔案（利用 jieba 斷詞）</a:t>
            </a:r>
          </a:p>
          <a:p>
            <a:pPr marL="889000" indent="-889000">
              <a:buSzPct val="100000"/>
              <a:buAutoNum type="arabicPeriod" startAt="1"/>
            </a:pPr>
            <a:r>
              <a:t>儲存schema資訊至目錄 建立索引</a:t>
            </a:r>
          </a:p>
          <a:p>
            <a:pPr marL="889000" indent="-889000">
              <a:buSzPct val="100000"/>
              <a:buAutoNum type="arabicPeriod" startAt="1"/>
            </a:pPr>
            <a:r>
              <a:t>建立檢索器</a:t>
            </a:r>
          </a:p>
          <a:p>
            <a:pPr marL="889000" indent="-889000">
              <a:buSzPct val="100000"/>
              <a:buAutoNum type="arabicPeriod" startAt="1"/>
            </a:pPr>
            <a:r>
              <a:t>開始搜尋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截圖 2020-05-31 下午9.37.24.png" descr="截圖 2020-05-31 下午9.37.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8690" y="182157"/>
            <a:ext cx="20886620" cy="13351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截圖 2020-05-31 下午12.52.44.png" descr="截圖 2020-05-31 下午12.52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5037" y="222398"/>
            <a:ext cx="21233926" cy="13271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FACEPAGER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FACEPAGER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截圖 2020-05-31 下午9.43.05.png" descr="截圖 2020-05-31 下午9.43.0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4346" y="172266"/>
            <a:ext cx="21535308" cy="13371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截圖 2020-05-31 下午5.18.00.png" descr="截圖 2020-05-31 下午5.18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983" y="3256428"/>
            <a:ext cx="24062034" cy="72031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截圖 2020-05-31 下午5.18.16.png" descr="截圖 2020-05-31 下午5.18.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950" y="2850565"/>
            <a:ext cx="24020100" cy="80148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截圖 2020-05-31 下午5.18.33.png" descr="截圖 2020-05-31 下午5.18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400" y="2275699"/>
            <a:ext cx="24163200" cy="9164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